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15"/>
  </p:notesMasterIdLst>
  <p:handoutMasterIdLst>
    <p:handoutMasterId r:id="rId16"/>
  </p:handoutMasterIdLst>
  <p:sldIdLst>
    <p:sldId id="356" r:id="rId7"/>
    <p:sldId id="372" r:id="rId8"/>
    <p:sldId id="400" r:id="rId9"/>
    <p:sldId id="401" r:id="rId10"/>
    <p:sldId id="403" r:id="rId11"/>
    <p:sldId id="404" r:id="rId12"/>
    <p:sldId id="405" r:id="rId13"/>
    <p:sldId id="406" r:id="rId14"/>
  </p:sldIdLst>
  <p:sldSz cx="9144000" cy="6858000" type="screen4x3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3"/>
    <a:srgbClr val="999999"/>
    <a:srgbClr val="98C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9" autoAdjust="0"/>
    <p:restoredTop sz="88272" autoAdjust="0"/>
  </p:normalViewPr>
  <p:slideViewPr>
    <p:cSldViewPr snapToGrid="0">
      <p:cViewPr varScale="1">
        <p:scale>
          <a:sx n="58" d="100"/>
          <a:sy n="58" d="100"/>
        </p:scale>
        <p:origin x="145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5" d="100"/>
          <a:sy n="135" d="100"/>
        </p:scale>
        <p:origin x="-1518" y="-90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10/02/2021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10/02/2021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95650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39"/>
            <a:ext cx="9144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30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589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797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448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426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2353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525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7829538" cy="3846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6563283"/>
            <a:ext cx="1115376" cy="193002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42532" y="0"/>
            <a:ext cx="9185031" cy="68580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0401" y="314325"/>
            <a:ext cx="7699650" cy="34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Musterverfahren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Fakultät für Mustertechnik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8" y="324650"/>
            <a:ext cx="599723" cy="320400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ampus.tum.de/tumonline/webnav.ini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9090" y="994333"/>
            <a:ext cx="8508999" cy="896459"/>
          </a:xfrm>
        </p:spPr>
        <p:txBody>
          <a:bodyPr/>
          <a:lstStyle/>
          <a:p>
            <a:r>
              <a:rPr lang="en-US" dirty="0" err="1" smtClean="0"/>
              <a:t>Anleitung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TUMonline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passende</a:t>
            </a:r>
            <a:r>
              <a:rPr lang="en-US" dirty="0" smtClean="0"/>
              <a:t> </a:t>
            </a:r>
            <a:r>
              <a:rPr lang="en-US" dirty="0" err="1" smtClean="0"/>
              <a:t>Lehrveranstaltungen</a:t>
            </a:r>
            <a:r>
              <a:rPr lang="en-US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>
          <a:xfrm>
            <a:off x="319088" y="1978720"/>
            <a:ext cx="8508999" cy="1492900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Gabi </a:t>
            </a:r>
            <a:r>
              <a:rPr lang="de-DE" dirty="0"/>
              <a:t>Fried und </a:t>
            </a:r>
            <a:r>
              <a:rPr lang="de-DE" dirty="0" smtClean="0"/>
              <a:t>Brigitta </a:t>
            </a:r>
            <a:r>
              <a:rPr lang="de-DE" dirty="0"/>
              <a:t>S</a:t>
            </a:r>
            <a:r>
              <a:rPr lang="de-DE" dirty="0" smtClean="0"/>
              <a:t>chächterle/ </a:t>
            </a:r>
            <a:r>
              <a:rPr lang="de-DE" dirty="0"/>
              <a:t>International Office</a:t>
            </a:r>
          </a:p>
          <a:p>
            <a:r>
              <a:rPr lang="de-DE" dirty="0"/>
              <a:t>Technische Universität München</a:t>
            </a:r>
          </a:p>
          <a:p>
            <a:r>
              <a:rPr lang="de-DE" dirty="0"/>
              <a:t>Fakultät für Sport- und Gesundheitswissenschaften</a:t>
            </a:r>
          </a:p>
          <a:p>
            <a:r>
              <a:rPr lang="de-DE" dirty="0"/>
              <a:t>München, </a:t>
            </a:r>
            <a:r>
              <a:rPr lang="de-DE" dirty="0" smtClean="0"/>
              <a:t>06.04.2020</a:t>
            </a:r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769620"/>
            <a:ext cx="8508999" cy="5692140"/>
          </a:xfrm>
        </p:spPr>
        <p:txBody>
          <a:bodyPr/>
          <a:lstStyle/>
          <a:p>
            <a:pPr marL="342900" lvl="0" indent="-342900">
              <a:buAutoNum type="arabicPeriod"/>
            </a:pPr>
            <a:r>
              <a:rPr lang="en-US" sz="1400" dirty="0" err="1" smtClean="0"/>
              <a:t>Rufen</a:t>
            </a:r>
            <a:r>
              <a:rPr lang="en-US" sz="1400" dirty="0" smtClean="0"/>
              <a:t> </a:t>
            </a:r>
            <a:r>
              <a:rPr lang="en-US" sz="1400" dirty="0" err="1"/>
              <a:t>Sie</a:t>
            </a:r>
            <a:r>
              <a:rPr lang="en-US" sz="1400" dirty="0"/>
              <a:t> die </a:t>
            </a:r>
            <a:r>
              <a:rPr lang="en-US" sz="1400" dirty="0" err="1"/>
              <a:t>Seite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https://campus.tum.de/tumonline/webnav.ini</a:t>
            </a:r>
            <a:r>
              <a:rPr lang="en-US" sz="1400" dirty="0"/>
              <a:t> auf und </a:t>
            </a:r>
            <a:r>
              <a:rPr lang="en-US" sz="1400" dirty="0" err="1"/>
              <a:t>klicken</a:t>
            </a:r>
            <a:r>
              <a:rPr lang="en-US" sz="1400" dirty="0"/>
              <a:t> </a:t>
            </a:r>
            <a:r>
              <a:rPr lang="en-US" sz="1400" dirty="0" err="1"/>
              <a:t>Sie</a:t>
            </a:r>
            <a:r>
              <a:rPr lang="en-US" sz="1400" dirty="0"/>
              <a:t> links in der </a:t>
            </a:r>
            <a:endParaRPr lang="en-US" sz="1400" dirty="0" smtClean="0"/>
          </a:p>
          <a:p>
            <a:pPr lvl="0" algn="just"/>
            <a:r>
              <a:rPr lang="en-US" sz="1400" dirty="0" smtClean="0"/>
              <a:t>       </a:t>
            </a:r>
            <a:r>
              <a:rPr lang="en-US" sz="1400" dirty="0" err="1" smtClean="0"/>
              <a:t>Menüleiste</a:t>
            </a:r>
            <a:r>
              <a:rPr lang="en-US" sz="1400" dirty="0" smtClean="0"/>
              <a:t> </a:t>
            </a:r>
            <a:r>
              <a:rPr lang="en-US" sz="1400" dirty="0"/>
              <a:t>auf </a:t>
            </a:r>
            <a:r>
              <a:rPr lang="en-US" sz="1400" dirty="0" smtClean="0"/>
              <a:t>“Sport- </a:t>
            </a:r>
            <a:r>
              <a:rPr lang="en-US" sz="1400" dirty="0"/>
              <a:t>und </a:t>
            </a:r>
            <a:r>
              <a:rPr lang="en-US" sz="1400" dirty="0" err="1" smtClean="0"/>
              <a:t>Gesundheitswissenschaften</a:t>
            </a:r>
            <a:r>
              <a:rPr lang="en-US" sz="1400" dirty="0" smtClean="0"/>
              <a:t>”.</a:t>
            </a:r>
          </a:p>
          <a:p>
            <a:pPr lvl="0"/>
            <a:endParaRPr lang="en-US" sz="1400" dirty="0"/>
          </a:p>
          <a:p>
            <a:pPr lvl="0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3"/>
          <a:stretch>
            <a:fillRect/>
          </a:stretch>
        </p:blipFill>
        <p:spPr>
          <a:xfrm>
            <a:off x="640080" y="1531620"/>
            <a:ext cx="7566660" cy="4472940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 rot="990209">
            <a:off x="326529" y="4662254"/>
            <a:ext cx="535024" cy="1299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769620"/>
            <a:ext cx="8508999" cy="5692140"/>
          </a:xfrm>
        </p:spPr>
        <p:txBody>
          <a:bodyPr/>
          <a:lstStyle/>
          <a:p>
            <a:pPr marL="342900" lvl="0" indent="-342900" algn="just">
              <a:buAutoNum type="arabicPeriod" startAt="2"/>
            </a:pPr>
            <a:r>
              <a:rPr lang="en-US" sz="1400" dirty="0" err="1" smtClean="0"/>
              <a:t>Rufen</a:t>
            </a:r>
            <a:r>
              <a:rPr lang="en-US" sz="1400" dirty="0" smtClean="0"/>
              <a:t> </a:t>
            </a:r>
            <a:r>
              <a:rPr lang="en-US" sz="1400" dirty="0" err="1" smtClean="0"/>
              <a:t>Sie</a:t>
            </a:r>
            <a:r>
              <a:rPr lang="en-US" sz="1400" dirty="0" smtClean="0"/>
              <a:t> nun die </a:t>
            </a:r>
            <a:r>
              <a:rPr lang="en-US" sz="1400" dirty="0" err="1" smtClean="0"/>
              <a:t>Seite</a:t>
            </a:r>
            <a:r>
              <a:rPr lang="en-US" sz="1400" dirty="0" smtClean="0"/>
              <a:t> “</a:t>
            </a:r>
            <a:r>
              <a:rPr lang="en-US" sz="1400" dirty="0" err="1" smtClean="0"/>
              <a:t>Studienangebot</a:t>
            </a:r>
            <a:r>
              <a:rPr lang="en-US" sz="1400" dirty="0" smtClean="0"/>
              <a:t>” auf.</a:t>
            </a:r>
          </a:p>
          <a:p>
            <a:pPr marL="342900" lvl="0" indent="-342900">
              <a:buAutoNum type="arabicPeriod" startAt="2"/>
            </a:pPr>
            <a:endParaRPr lang="en-US" sz="1400" dirty="0"/>
          </a:p>
          <a:p>
            <a:pPr lvl="0"/>
            <a:endParaRPr lang="en-US" sz="1400" dirty="0" smtClean="0"/>
          </a:p>
          <a:p>
            <a:pPr lvl="0"/>
            <a:endParaRPr lang="en-US" sz="1400" dirty="0"/>
          </a:p>
          <a:p>
            <a:pPr lvl="0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00" y="1319321"/>
            <a:ext cx="7586279" cy="4481558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 rot="1011984">
            <a:off x="3531364" y="5391146"/>
            <a:ext cx="713036" cy="12632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3003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769620"/>
            <a:ext cx="8508999" cy="5692140"/>
          </a:xfrm>
        </p:spPr>
        <p:txBody>
          <a:bodyPr/>
          <a:lstStyle/>
          <a:p>
            <a:pPr marL="342900" lvl="0" indent="-342900" algn="just">
              <a:buAutoNum type="arabicPeriod" startAt="3"/>
            </a:pPr>
            <a:r>
              <a:rPr lang="en-US" sz="1400" dirty="0" err="1" smtClean="0"/>
              <a:t>Wählen</a:t>
            </a:r>
            <a:r>
              <a:rPr lang="en-US" sz="1400" dirty="0" smtClean="0"/>
              <a:t> </a:t>
            </a:r>
            <a:r>
              <a:rPr lang="en-US" sz="1400" dirty="0" err="1" smtClean="0"/>
              <a:t>Sie</a:t>
            </a:r>
            <a:r>
              <a:rPr lang="en-US" sz="1400" dirty="0" smtClean="0"/>
              <a:t> </a:t>
            </a:r>
            <a:r>
              <a:rPr lang="en-US" sz="1400" dirty="0" err="1" smtClean="0"/>
              <a:t>aus</a:t>
            </a:r>
            <a:r>
              <a:rPr lang="en-US" sz="1400" dirty="0" smtClean="0"/>
              <a:t> </a:t>
            </a:r>
            <a:r>
              <a:rPr lang="en-US" sz="1400" dirty="0" err="1" smtClean="0"/>
              <a:t>dem</a:t>
            </a:r>
            <a:r>
              <a:rPr lang="en-US" sz="1400" dirty="0" smtClean="0"/>
              <a:t> </a:t>
            </a:r>
            <a:r>
              <a:rPr lang="en-US" sz="1400" dirty="0" err="1" smtClean="0"/>
              <a:t>Studienangebot</a:t>
            </a:r>
            <a:r>
              <a:rPr lang="en-US" sz="1400" dirty="0" smtClean="0"/>
              <a:t> den </a:t>
            </a:r>
            <a:r>
              <a:rPr lang="en-US" sz="1400" dirty="0" err="1" smtClean="0"/>
              <a:t>Studiengang</a:t>
            </a:r>
            <a:r>
              <a:rPr lang="en-US" sz="1400" dirty="0" smtClean="0"/>
              <a:t> “98 </a:t>
            </a:r>
            <a:r>
              <a:rPr lang="en-US" sz="1400" dirty="0" err="1" smtClean="0"/>
              <a:t>Austauschprogramm</a:t>
            </a:r>
            <a:r>
              <a:rPr lang="en-US" sz="1400" dirty="0" smtClean="0"/>
              <a:t>” </a:t>
            </a:r>
            <a:r>
              <a:rPr lang="en-US" sz="1400" dirty="0" err="1" smtClean="0"/>
              <a:t>aus</a:t>
            </a:r>
            <a:r>
              <a:rPr lang="en-US" sz="1400" dirty="0" smtClean="0"/>
              <a:t> und </a:t>
            </a:r>
            <a:r>
              <a:rPr lang="en-US" sz="1400" dirty="0" err="1" smtClean="0"/>
              <a:t>klicken</a:t>
            </a:r>
            <a:endParaRPr lang="en-US" sz="1400" dirty="0" smtClean="0"/>
          </a:p>
          <a:p>
            <a:pPr lvl="0"/>
            <a:r>
              <a:rPr lang="en-US" sz="1400" dirty="0"/>
              <a:t> </a:t>
            </a:r>
            <a:r>
              <a:rPr lang="en-US" sz="1400" dirty="0" smtClean="0"/>
              <a:t>      </a:t>
            </a:r>
            <a:r>
              <a:rPr lang="en-US" sz="1400" dirty="0" err="1" smtClean="0"/>
              <a:t>Sie</a:t>
            </a:r>
            <a:r>
              <a:rPr lang="en-US" sz="1400" dirty="0" smtClean="0"/>
              <a:t> auf den </a:t>
            </a:r>
            <a:r>
              <a:rPr lang="en-US" sz="1400" dirty="0" err="1" smtClean="0"/>
              <a:t>kleinen</a:t>
            </a:r>
            <a:r>
              <a:rPr lang="en-US" sz="1400" dirty="0" smtClean="0"/>
              <a:t> </a:t>
            </a:r>
            <a:r>
              <a:rPr lang="en-US" sz="1400" dirty="0" err="1" smtClean="0"/>
              <a:t>Pfeil</a:t>
            </a:r>
            <a:r>
              <a:rPr lang="en-US" sz="1400" dirty="0" smtClean="0"/>
              <a:t> links.</a:t>
            </a:r>
          </a:p>
          <a:p>
            <a:pPr marL="342900" lvl="0" indent="-342900">
              <a:buAutoNum type="arabicPeriod" startAt="2"/>
            </a:pPr>
            <a:endParaRPr lang="en-US" sz="1400" dirty="0"/>
          </a:p>
          <a:p>
            <a:pPr lvl="0"/>
            <a:endParaRPr lang="en-US" sz="1400" dirty="0" smtClean="0"/>
          </a:p>
          <a:p>
            <a:pPr lvl="0"/>
            <a:endParaRPr lang="en-US" sz="1400" dirty="0"/>
          </a:p>
          <a:p>
            <a:pPr lvl="0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19" y="1524232"/>
            <a:ext cx="7573442" cy="4576098"/>
          </a:xfrm>
          <a:prstGeom prst="rect">
            <a:avLst/>
          </a:prstGeom>
        </p:spPr>
      </p:pic>
      <p:sp>
        <p:nvSpPr>
          <p:cNvPr id="9" name="Pfeil nach rechts 8"/>
          <p:cNvSpPr/>
          <p:nvPr/>
        </p:nvSpPr>
        <p:spPr>
          <a:xfrm rot="1373943">
            <a:off x="1473888" y="5626645"/>
            <a:ext cx="816604" cy="11378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0406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769620"/>
            <a:ext cx="8508999" cy="5692140"/>
          </a:xfrm>
        </p:spPr>
        <p:txBody>
          <a:bodyPr/>
          <a:lstStyle/>
          <a:p>
            <a:pPr lvl="0" algn="just"/>
            <a:r>
              <a:rPr lang="en-US" sz="1400" dirty="0" smtClean="0"/>
              <a:t>4.    </a:t>
            </a:r>
            <a:r>
              <a:rPr lang="en-US" sz="1400" dirty="0" err="1" smtClean="0"/>
              <a:t>Wählen</a:t>
            </a:r>
            <a:r>
              <a:rPr lang="en-US" sz="1400" dirty="0" smtClean="0"/>
              <a:t> </a:t>
            </a:r>
            <a:r>
              <a:rPr lang="en-US" sz="1400" dirty="0" err="1" smtClean="0"/>
              <a:t>Sie</a:t>
            </a:r>
            <a:r>
              <a:rPr lang="en-US" sz="1400" dirty="0" smtClean="0"/>
              <a:t> den </a:t>
            </a:r>
            <a:r>
              <a:rPr lang="en-US" sz="1400" dirty="0" err="1" smtClean="0"/>
              <a:t>Studiengang</a:t>
            </a:r>
            <a:r>
              <a:rPr lang="en-US" sz="1400" dirty="0" smtClean="0"/>
              <a:t> “</a:t>
            </a:r>
            <a:r>
              <a:rPr lang="en-US" sz="1400" dirty="0" err="1" smtClean="0"/>
              <a:t>Sportwissenschaft</a:t>
            </a:r>
            <a:r>
              <a:rPr lang="en-US" sz="1400" dirty="0" smtClean="0"/>
              <a:t>” </a:t>
            </a:r>
            <a:r>
              <a:rPr lang="en-US" sz="1400" dirty="0" err="1" smtClean="0"/>
              <a:t>aus.</a:t>
            </a:r>
            <a:endParaRPr lang="en-US" sz="1400" dirty="0" smtClean="0"/>
          </a:p>
          <a:p>
            <a:pPr lvl="0"/>
            <a:endParaRPr lang="en-US" sz="1400" dirty="0" smtClean="0"/>
          </a:p>
          <a:p>
            <a:pPr marL="342900" lvl="0" indent="-342900">
              <a:buAutoNum type="arabicPeriod" startAt="2"/>
            </a:pPr>
            <a:endParaRPr lang="en-US" sz="1400" dirty="0"/>
          </a:p>
          <a:p>
            <a:pPr lvl="0"/>
            <a:endParaRPr lang="en-US" sz="1400" dirty="0" smtClean="0"/>
          </a:p>
          <a:p>
            <a:pPr lvl="0"/>
            <a:endParaRPr lang="en-US" sz="1400" dirty="0"/>
          </a:p>
          <a:p>
            <a:pPr lvl="0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" y="1393718"/>
            <a:ext cx="7527967" cy="4443944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 rot="9124167">
            <a:off x="5190496" y="5213313"/>
            <a:ext cx="816604" cy="11378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7707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769620"/>
            <a:ext cx="8508999" cy="5692140"/>
          </a:xfrm>
        </p:spPr>
        <p:txBody>
          <a:bodyPr/>
          <a:lstStyle/>
          <a:p>
            <a:pPr marL="342900" lvl="0" indent="-342900" algn="just">
              <a:buAutoNum type="arabicPeriod" startAt="5"/>
            </a:pPr>
            <a:r>
              <a:rPr lang="en-US" sz="1400" u="sng" dirty="0" err="1" smtClean="0"/>
              <a:t>Studiengang</a:t>
            </a:r>
            <a:r>
              <a:rPr lang="en-US" sz="1400" u="sng" dirty="0" smtClean="0"/>
              <a:t> Bachelor:</a:t>
            </a:r>
          </a:p>
          <a:p>
            <a:pPr lvl="0" algn="just"/>
            <a:r>
              <a:rPr lang="en-US" sz="1400" dirty="0"/>
              <a:t> </a:t>
            </a:r>
            <a:r>
              <a:rPr lang="en-US" sz="1400" dirty="0" smtClean="0"/>
              <a:t>      </a:t>
            </a:r>
            <a:r>
              <a:rPr lang="en-US" sz="1400" dirty="0" err="1" smtClean="0"/>
              <a:t>Klicken</a:t>
            </a:r>
            <a:r>
              <a:rPr lang="en-US" sz="1400" dirty="0" smtClean="0"/>
              <a:t> </a:t>
            </a:r>
            <a:r>
              <a:rPr lang="en-US" sz="1400" dirty="0" err="1" smtClean="0"/>
              <a:t>Sie</a:t>
            </a:r>
            <a:r>
              <a:rPr lang="en-US" sz="1400" dirty="0" smtClean="0"/>
              <a:t> auf “Bachelor Degree”. </a:t>
            </a:r>
            <a:r>
              <a:rPr lang="en-US" sz="1400" dirty="0" err="1" smtClean="0"/>
              <a:t>Hier</a:t>
            </a:r>
            <a:r>
              <a:rPr lang="en-US" sz="1400" dirty="0" smtClean="0"/>
              <a:t> </a:t>
            </a:r>
            <a:r>
              <a:rPr lang="en-US" sz="1400" dirty="0" err="1" smtClean="0"/>
              <a:t>finden</a:t>
            </a:r>
            <a:r>
              <a:rPr lang="en-US" sz="1400" dirty="0" smtClean="0"/>
              <a:t> </a:t>
            </a:r>
            <a:r>
              <a:rPr lang="en-US" sz="1400" dirty="0" err="1" smtClean="0"/>
              <a:t>Sie</a:t>
            </a:r>
            <a:r>
              <a:rPr lang="en-US" sz="1400" dirty="0" smtClean="0"/>
              <a:t> </a:t>
            </a:r>
            <a:r>
              <a:rPr lang="en-US" sz="1400" dirty="0" err="1" smtClean="0"/>
              <a:t>alle</a:t>
            </a:r>
            <a:r>
              <a:rPr lang="en-US" sz="1400" dirty="0" smtClean="0"/>
              <a:t> </a:t>
            </a:r>
            <a:r>
              <a:rPr lang="en-US" sz="1400" dirty="0" err="1" smtClean="0"/>
              <a:t>Kurse</a:t>
            </a:r>
            <a:r>
              <a:rPr lang="en-US" sz="1400" dirty="0" smtClean="0"/>
              <a:t>, die </a:t>
            </a:r>
            <a:r>
              <a:rPr lang="en-US" sz="1400" dirty="0" err="1" smtClean="0"/>
              <a:t>Sie</a:t>
            </a:r>
            <a:r>
              <a:rPr lang="en-US" sz="1400" dirty="0" smtClean="0"/>
              <a:t> </a:t>
            </a:r>
            <a:r>
              <a:rPr lang="en-US" sz="1400" dirty="0" err="1" smtClean="0"/>
              <a:t>im</a:t>
            </a:r>
            <a:r>
              <a:rPr lang="en-US" sz="1400" dirty="0" smtClean="0"/>
              <a:t> Sommer- und Winter-</a:t>
            </a:r>
          </a:p>
          <a:p>
            <a:pPr lvl="0" algn="just"/>
            <a:r>
              <a:rPr lang="en-US" sz="1400" dirty="0"/>
              <a:t> </a:t>
            </a:r>
            <a:r>
              <a:rPr lang="en-US" sz="1400" dirty="0" smtClean="0"/>
              <a:t>      semester </a:t>
            </a:r>
            <a:r>
              <a:rPr lang="en-US" sz="1400" dirty="0" err="1" smtClean="0"/>
              <a:t>belegen</a:t>
            </a:r>
            <a:r>
              <a:rPr lang="en-US" sz="1400" dirty="0" smtClean="0"/>
              <a:t> </a:t>
            </a:r>
            <a:r>
              <a:rPr lang="en-US" sz="1400" dirty="0" err="1" smtClean="0"/>
              <a:t>können</a:t>
            </a:r>
            <a:r>
              <a:rPr lang="en-US" sz="1400" dirty="0" smtClean="0"/>
              <a:t>, und die </a:t>
            </a:r>
            <a:r>
              <a:rPr lang="en-US" sz="1400" dirty="0" err="1" smtClean="0"/>
              <a:t>Kurse</a:t>
            </a:r>
            <a:r>
              <a:rPr lang="en-US" sz="1400" dirty="0" smtClean="0"/>
              <a:t>, die </a:t>
            </a:r>
            <a:r>
              <a:rPr lang="en-US" sz="1400" dirty="0" err="1" smtClean="0"/>
              <a:t>sowohl</a:t>
            </a:r>
            <a:r>
              <a:rPr lang="en-US" sz="1400" dirty="0" smtClean="0"/>
              <a:t> </a:t>
            </a:r>
            <a:r>
              <a:rPr lang="en-US" sz="1400" dirty="0" err="1" smtClean="0"/>
              <a:t>im</a:t>
            </a:r>
            <a:r>
              <a:rPr lang="en-US" sz="1400" dirty="0" smtClean="0"/>
              <a:t> Sommer- </a:t>
            </a:r>
            <a:r>
              <a:rPr lang="en-US" sz="1400" dirty="0" err="1" smtClean="0"/>
              <a:t>als</a:t>
            </a:r>
            <a:r>
              <a:rPr lang="en-US" sz="1400" dirty="0" smtClean="0"/>
              <a:t> </a:t>
            </a:r>
            <a:r>
              <a:rPr lang="en-US" sz="1400" dirty="0" err="1" smtClean="0"/>
              <a:t>auch</a:t>
            </a:r>
            <a:r>
              <a:rPr lang="en-US" sz="1400" dirty="0" smtClean="0"/>
              <a:t> </a:t>
            </a:r>
            <a:r>
              <a:rPr lang="en-US" sz="1400" dirty="0" err="1" smtClean="0"/>
              <a:t>im</a:t>
            </a:r>
            <a:r>
              <a:rPr lang="en-US" sz="1400" dirty="0" smtClean="0"/>
              <a:t> </a:t>
            </a:r>
            <a:r>
              <a:rPr lang="en-US" sz="1400" dirty="0" err="1" smtClean="0"/>
              <a:t>Wintersemester</a:t>
            </a:r>
            <a:endParaRPr lang="en-US" sz="1400" dirty="0" smtClean="0"/>
          </a:p>
          <a:p>
            <a:pPr lvl="0" algn="just"/>
            <a:r>
              <a:rPr lang="en-US" sz="1400" dirty="0"/>
              <a:t> </a:t>
            </a:r>
            <a:r>
              <a:rPr lang="en-US" sz="1400" dirty="0" smtClean="0"/>
              <a:t>      </a:t>
            </a:r>
            <a:r>
              <a:rPr lang="en-US" sz="1400" dirty="0" err="1" smtClean="0"/>
              <a:t>angeboten</a:t>
            </a:r>
            <a:r>
              <a:rPr lang="en-US" sz="1400" dirty="0" smtClean="0"/>
              <a:t> </a:t>
            </a:r>
            <a:r>
              <a:rPr lang="en-US" sz="1400" dirty="0" err="1" smtClean="0"/>
              <a:t>werden</a:t>
            </a:r>
            <a:r>
              <a:rPr lang="en-US" sz="1400" dirty="0" smtClean="0"/>
              <a:t>. </a:t>
            </a:r>
            <a:r>
              <a:rPr lang="en-US" sz="1400" dirty="0" err="1" smtClean="0"/>
              <a:t>Beachten</a:t>
            </a:r>
            <a:r>
              <a:rPr lang="en-US" sz="1400" dirty="0" smtClean="0"/>
              <a:t> </a:t>
            </a:r>
            <a:r>
              <a:rPr lang="en-US" sz="1400" dirty="0" err="1" smtClean="0"/>
              <a:t>Sie</a:t>
            </a:r>
            <a:r>
              <a:rPr lang="en-US" sz="1400" dirty="0" smtClean="0"/>
              <a:t>, </a:t>
            </a:r>
            <a:r>
              <a:rPr lang="en-US" sz="1400" dirty="0" err="1" smtClean="0"/>
              <a:t>dass</a:t>
            </a:r>
            <a:r>
              <a:rPr lang="en-US" sz="1400" dirty="0" smtClean="0"/>
              <a:t> </a:t>
            </a:r>
            <a:r>
              <a:rPr lang="en-US" sz="1400" dirty="0" err="1" smtClean="0"/>
              <a:t>Kurse</a:t>
            </a:r>
            <a:r>
              <a:rPr lang="en-US" sz="1400" dirty="0" smtClean="0"/>
              <a:t> </a:t>
            </a:r>
            <a:r>
              <a:rPr lang="en-US" sz="1400" dirty="0" err="1" smtClean="0"/>
              <a:t>aus</a:t>
            </a:r>
            <a:r>
              <a:rPr lang="en-US" sz="1400" dirty="0" smtClean="0"/>
              <a:t> </a:t>
            </a:r>
            <a:r>
              <a:rPr lang="en-US" sz="1400" dirty="0" err="1" smtClean="0"/>
              <a:t>dem</a:t>
            </a:r>
            <a:r>
              <a:rPr lang="en-US" sz="1400" dirty="0" smtClean="0"/>
              <a:t> PREP-</a:t>
            </a:r>
            <a:r>
              <a:rPr lang="en-US" sz="1400" dirty="0" err="1" smtClean="0"/>
              <a:t>Programm</a:t>
            </a:r>
            <a:r>
              <a:rPr lang="en-US" sz="1400" dirty="0" smtClean="0"/>
              <a:t> </a:t>
            </a:r>
            <a:r>
              <a:rPr lang="en-US" sz="1400" dirty="0" err="1" smtClean="0"/>
              <a:t>nicht</a:t>
            </a:r>
            <a:r>
              <a:rPr lang="en-US" sz="1400" dirty="0" smtClean="0"/>
              <a:t> </a:t>
            </a:r>
            <a:r>
              <a:rPr lang="en-US" sz="1400" dirty="0" err="1" smtClean="0"/>
              <a:t>belegt</a:t>
            </a:r>
            <a:r>
              <a:rPr lang="en-US" sz="1400" dirty="0" smtClean="0"/>
              <a:t> </a:t>
            </a:r>
            <a:r>
              <a:rPr lang="en-US" sz="1400" dirty="0" err="1" smtClean="0"/>
              <a:t>werden</a:t>
            </a:r>
            <a:endParaRPr lang="en-US" sz="1400" dirty="0" smtClean="0"/>
          </a:p>
          <a:p>
            <a:pPr lvl="0" algn="just"/>
            <a:r>
              <a:rPr lang="en-US" sz="1400" dirty="0"/>
              <a:t> </a:t>
            </a:r>
            <a:r>
              <a:rPr lang="en-US" sz="1400" dirty="0" smtClean="0"/>
              <a:t>      </a:t>
            </a:r>
            <a:r>
              <a:rPr lang="en-US" sz="1400" dirty="0" err="1" smtClean="0"/>
              <a:t>können</a:t>
            </a:r>
            <a:r>
              <a:rPr lang="en-US" sz="1400" dirty="0"/>
              <a:t>!</a:t>
            </a:r>
            <a:r>
              <a:rPr lang="en-US" sz="1400" dirty="0" smtClean="0"/>
              <a:t> </a:t>
            </a:r>
            <a:endParaRPr lang="en-US" sz="1400" dirty="0"/>
          </a:p>
          <a:p>
            <a:pPr lvl="0"/>
            <a:endParaRPr lang="en-US" sz="1400" dirty="0" smtClean="0"/>
          </a:p>
          <a:p>
            <a:pPr marL="342900" lvl="0" indent="-342900">
              <a:buAutoNum type="arabicPeriod" startAt="2"/>
            </a:pPr>
            <a:endParaRPr lang="en-US" sz="1400" dirty="0"/>
          </a:p>
          <a:p>
            <a:pPr lvl="0"/>
            <a:endParaRPr lang="en-US" sz="1400" dirty="0" smtClean="0"/>
          </a:p>
          <a:p>
            <a:pPr lvl="0"/>
            <a:endParaRPr lang="en-US" sz="1400" dirty="0"/>
          </a:p>
          <a:p>
            <a:pPr lvl="0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36" y="2263140"/>
            <a:ext cx="7497864" cy="393915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499360" y="4328160"/>
            <a:ext cx="1714500" cy="541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6" name="Pfeil nach rechts 5"/>
          <p:cNvSpPr/>
          <p:nvPr/>
        </p:nvSpPr>
        <p:spPr>
          <a:xfrm rot="9650381">
            <a:off x="3310549" y="4239289"/>
            <a:ext cx="1393699" cy="10698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4815840" y="3870960"/>
            <a:ext cx="150114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latin typeface="+mn-lt"/>
              </a:rPr>
              <a:t>Kurse Sommersemester</a:t>
            </a:r>
          </a:p>
        </p:txBody>
      </p:sp>
      <p:sp>
        <p:nvSpPr>
          <p:cNvPr id="11" name="Rechteck 10"/>
          <p:cNvSpPr/>
          <p:nvPr/>
        </p:nvSpPr>
        <p:spPr>
          <a:xfrm>
            <a:off x="4815840" y="5039620"/>
            <a:ext cx="1501140" cy="4848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/>
              <a:t>Kurse </a:t>
            </a:r>
            <a:r>
              <a:rPr lang="de-DE" sz="1200" dirty="0" smtClean="0"/>
              <a:t>Wintersemester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4815840" y="4480525"/>
            <a:ext cx="1501140" cy="403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latin typeface="+mn-lt"/>
              </a:rPr>
              <a:t>Kurse Sommer- und Wintersemester</a:t>
            </a:r>
          </a:p>
        </p:txBody>
      </p:sp>
      <p:sp>
        <p:nvSpPr>
          <p:cNvPr id="15" name="Pfeil nach rechts 14"/>
          <p:cNvSpPr/>
          <p:nvPr/>
        </p:nvSpPr>
        <p:spPr>
          <a:xfrm rot="10800000">
            <a:off x="3780012" y="4596044"/>
            <a:ext cx="875283" cy="1190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16" name="Pfeil nach rechts 15"/>
          <p:cNvSpPr/>
          <p:nvPr/>
        </p:nvSpPr>
        <p:spPr>
          <a:xfrm rot="11709057">
            <a:off x="3290603" y="4896180"/>
            <a:ext cx="1401360" cy="1193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3177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769620"/>
            <a:ext cx="8508999" cy="5692140"/>
          </a:xfrm>
        </p:spPr>
        <p:txBody>
          <a:bodyPr/>
          <a:lstStyle/>
          <a:p>
            <a:pPr lvl="0" algn="just"/>
            <a:r>
              <a:rPr lang="en-US" sz="1400" dirty="0" smtClean="0"/>
              <a:t>6.    </a:t>
            </a:r>
            <a:r>
              <a:rPr lang="en-US" sz="1400" u="sng" dirty="0" err="1" smtClean="0"/>
              <a:t>Studiengang</a:t>
            </a:r>
            <a:r>
              <a:rPr lang="en-US" sz="1400" u="sng" dirty="0" smtClean="0"/>
              <a:t> Master:</a:t>
            </a:r>
          </a:p>
          <a:p>
            <a:pPr lvl="0" algn="just"/>
            <a:r>
              <a:rPr lang="en-US" sz="1400" dirty="0"/>
              <a:t> </a:t>
            </a:r>
            <a:r>
              <a:rPr lang="en-US" sz="1400" dirty="0" smtClean="0"/>
              <a:t>      </a:t>
            </a:r>
            <a:r>
              <a:rPr lang="en-US" sz="1400" dirty="0" err="1" smtClean="0"/>
              <a:t>Klicken</a:t>
            </a:r>
            <a:r>
              <a:rPr lang="en-US" sz="1400" dirty="0" smtClean="0"/>
              <a:t> </a:t>
            </a:r>
            <a:r>
              <a:rPr lang="en-US" sz="1400" dirty="0" err="1" smtClean="0"/>
              <a:t>Sie</a:t>
            </a:r>
            <a:r>
              <a:rPr lang="en-US" sz="1400" dirty="0" smtClean="0"/>
              <a:t> auf “Master Degree”. </a:t>
            </a:r>
            <a:r>
              <a:rPr lang="en-US" sz="1400" dirty="0" err="1" smtClean="0"/>
              <a:t>Hier</a:t>
            </a:r>
            <a:r>
              <a:rPr lang="en-US" sz="1400" dirty="0" smtClean="0"/>
              <a:t> </a:t>
            </a:r>
            <a:r>
              <a:rPr lang="en-US" sz="1400" dirty="0" err="1" smtClean="0"/>
              <a:t>finden</a:t>
            </a:r>
            <a:r>
              <a:rPr lang="en-US" sz="1400" dirty="0" smtClean="0"/>
              <a:t> </a:t>
            </a:r>
            <a:r>
              <a:rPr lang="en-US" sz="1400" dirty="0" err="1" smtClean="0"/>
              <a:t>Sie</a:t>
            </a:r>
            <a:r>
              <a:rPr lang="en-US" sz="1400" dirty="0" smtClean="0"/>
              <a:t> </a:t>
            </a:r>
            <a:r>
              <a:rPr lang="en-US" sz="1400" dirty="0" err="1" smtClean="0"/>
              <a:t>alle</a:t>
            </a:r>
            <a:r>
              <a:rPr lang="en-US" sz="1400" dirty="0" smtClean="0"/>
              <a:t> </a:t>
            </a:r>
            <a:r>
              <a:rPr lang="en-US" sz="1400" dirty="0" err="1" smtClean="0"/>
              <a:t>Kurse</a:t>
            </a:r>
            <a:r>
              <a:rPr lang="en-US" sz="1400" dirty="0" smtClean="0"/>
              <a:t>, die </a:t>
            </a:r>
            <a:r>
              <a:rPr lang="en-US" sz="1400" dirty="0" err="1" smtClean="0"/>
              <a:t>Sie</a:t>
            </a:r>
            <a:r>
              <a:rPr lang="en-US" sz="1400" dirty="0" smtClean="0"/>
              <a:t> </a:t>
            </a:r>
            <a:r>
              <a:rPr lang="en-US" sz="1400" dirty="0" err="1" smtClean="0"/>
              <a:t>im</a:t>
            </a:r>
            <a:r>
              <a:rPr lang="en-US" sz="1400" dirty="0" smtClean="0"/>
              <a:t> Sommer- und Winter-</a:t>
            </a:r>
          </a:p>
          <a:p>
            <a:pPr lvl="0" algn="just"/>
            <a:r>
              <a:rPr lang="en-US" sz="1400" dirty="0"/>
              <a:t> </a:t>
            </a:r>
            <a:r>
              <a:rPr lang="en-US" sz="1400" dirty="0" smtClean="0"/>
              <a:t>      semester </a:t>
            </a:r>
            <a:r>
              <a:rPr lang="en-US" sz="1400" dirty="0" err="1" smtClean="0"/>
              <a:t>belegen</a:t>
            </a:r>
            <a:r>
              <a:rPr lang="en-US" sz="1400" dirty="0" smtClean="0"/>
              <a:t> </a:t>
            </a:r>
            <a:r>
              <a:rPr lang="en-US" sz="1400" dirty="0" err="1" smtClean="0"/>
              <a:t>können</a:t>
            </a:r>
            <a:r>
              <a:rPr lang="en-US" sz="1400" dirty="0" smtClean="0"/>
              <a:t>, und die </a:t>
            </a:r>
            <a:r>
              <a:rPr lang="en-US" sz="1400" dirty="0" err="1" smtClean="0"/>
              <a:t>Kurse</a:t>
            </a:r>
            <a:r>
              <a:rPr lang="en-US" sz="1400" dirty="0" smtClean="0"/>
              <a:t>, die </a:t>
            </a:r>
            <a:r>
              <a:rPr lang="en-US" sz="1400" dirty="0" err="1" smtClean="0"/>
              <a:t>sowohl</a:t>
            </a:r>
            <a:r>
              <a:rPr lang="en-US" sz="1400" dirty="0" smtClean="0"/>
              <a:t> </a:t>
            </a:r>
            <a:r>
              <a:rPr lang="en-US" sz="1400" dirty="0" err="1" smtClean="0"/>
              <a:t>im</a:t>
            </a:r>
            <a:r>
              <a:rPr lang="en-US" sz="1400" dirty="0" smtClean="0"/>
              <a:t> Sommer- </a:t>
            </a:r>
            <a:r>
              <a:rPr lang="en-US" sz="1400" dirty="0" err="1" smtClean="0"/>
              <a:t>als</a:t>
            </a:r>
            <a:r>
              <a:rPr lang="en-US" sz="1400" dirty="0" smtClean="0"/>
              <a:t> </a:t>
            </a:r>
            <a:r>
              <a:rPr lang="en-US" sz="1400" dirty="0" err="1" smtClean="0"/>
              <a:t>auch</a:t>
            </a:r>
            <a:r>
              <a:rPr lang="en-US" sz="1400" dirty="0" smtClean="0"/>
              <a:t> </a:t>
            </a:r>
            <a:r>
              <a:rPr lang="en-US" sz="1400" dirty="0" err="1" smtClean="0"/>
              <a:t>im</a:t>
            </a:r>
            <a:r>
              <a:rPr lang="en-US" sz="1400" dirty="0" smtClean="0"/>
              <a:t> </a:t>
            </a:r>
            <a:r>
              <a:rPr lang="en-US" sz="1400" dirty="0" err="1" smtClean="0"/>
              <a:t>Wintersemester</a:t>
            </a:r>
            <a:endParaRPr lang="en-US" sz="1400" dirty="0" smtClean="0"/>
          </a:p>
          <a:p>
            <a:pPr lvl="0" algn="just"/>
            <a:r>
              <a:rPr lang="en-US" sz="1400" dirty="0"/>
              <a:t> </a:t>
            </a:r>
            <a:r>
              <a:rPr lang="en-US" sz="1400" dirty="0" smtClean="0"/>
              <a:t>      </a:t>
            </a:r>
            <a:r>
              <a:rPr lang="en-US" sz="1400" dirty="0" err="1" smtClean="0"/>
              <a:t>angeboten</a:t>
            </a:r>
            <a:r>
              <a:rPr lang="en-US" sz="1400" dirty="0" smtClean="0"/>
              <a:t> </a:t>
            </a:r>
            <a:r>
              <a:rPr lang="en-US" sz="1400" dirty="0" err="1" smtClean="0"/>
              <a:t>werden</a:t>
            </a:r>
            <a:r>
              <a:rPr lang="en-US" sz="1400" dirty="0" smtClean="0"/>
              <a:t>. </a:t>
            </a:r>
            <a:r>
              <a:rPr lang="en-US" sz="1400" dirty="0" err="1" smtClean="0"/>
              <a:t>Beachten</a:t>
            </a:r>
            <a:r>
              <a:rPr lang="en-US" sz="1400" dirty="0" smtClean="0"/>
              <a:t> </a:t>
            </a:r>
            <a:r>
              <a:rPr lang="en-US" sz="1400" dirty="0" err="1" smtClean="0"/>
              <a:t>Sie</a:t>
            </a:r>
            <a:r>
              <a:rPr lang="en-US" sz="1400" dirty="0" smtClean="0"/>
              <a:t>, </a:t>
            </a:r>
            <a:r>
              <a:rPr lang="en-US" sz="1400" dirty="0" err="1" smtClean="0"/>
              <a:t>dass</a:t>
            </a:r>
            <a:r>
              <a:rPr lang="en-US" sz="1400" dirty="0" smtClean="0"/>
              <a:t> </a:t>
            </a:r>
            <a:r>
              <a:rPr lang="en-US" sz="1400" dirty="0" err="1" smtClean="0"/>
              <a:t>Kurse</a:t>
            </a:r>
            <a:r>
              <a:rPr lang="en-US" sz="1400" dirty="0" smtClean="0"/>
              <a:t> </a:t>
            </a:r>
            <a:r>
              <a:rPr lang="en-US" sz="1400" dirty="0" err="1" smtClean="0"/>
              <a:t>aus</a:t>
            </a:r>
            <a:r>
              <a:rPr lang="en-US" sz="1400" dirty="0" smtClean="0"/>
              <a:t> </a:t>
            </a:r>
            <a:r>
              <a:rPr lang="en-US" sz="1400" dirty="0" err="1" smtClean="0"/>
              <a:t>dem</a:t>
            </a:r>
            <a:r>
              <a:rPr lang="en-US" sz="1400" dirty="0" smtClean="0"/>
              <a:t> PREP-</a:t>
            </a:r>
            <a:r>
              <a:rPr lang="en-US" sz="1400" dirty="0" err="1" smtClean="0"/>
              <a:t>Programm</a:t>
            </a:r>
            <a:r>
              <a:rPr lang="en-US" sz="1400" dirty="0" smtClean="0"/>
              <a:t> </a:t>
            </a:r>
            <a:r>
              <a:rPr lang="en-US" sz="1400" dirty="0" err="1" smtClean="0"/>
              <a:t>nicht</a:t>
            </a:r>
            <a:r>
              <a:rPr lang="en-US" sz="1400" dirty="0" smtClean="0"/>
              <a:t> </a:t>
            </a:r>
            <a:r>
              <a:rPr lang="en-US" sz="1400" dirty="0" err="1" smtClean="0"/>
              <a:t>belegt</a:t>
            </a:r>
            <a:r>
              <a:rPr lang="en-US" sz="1400" dirty="0" smtClean="0"/>
              <a:t> </a:t>
            </a:r>
            <a:r>
              <a:rPr lang="en-US" sz="1400" dirty="0" err="1" smtClean="0"/>
              <a:t>werden</a:t>
            </a:r>
            <a:endParaRPr lang="en-US" sz="1400" dirty="0" smtClean="0"/>
          </a:p>
          <a:p>
            <a:pPr lvl="0" algn="just"/>
            <a:r>
              <a:rPr lang="en-US" sz="1400" dirty="0"/>
              <a:t> </a:t>
            </a:r>
            <a:r>
              <a:rPr lang="en-US" sz="1400" dirty="0" smtClean="0"/>
              <a:t>      </a:t>
            </a:r>
            <a:r>
              <a:rPr lang="en-US" sz="1400" dirty="0" err="1" smtClean="0"/>
              <a:t>können</a:t>
            </a:r>
            <a:r>
              <a:rPr lang="en-US" sz="1400" dirty="0"/>
              <a:t>!</a:t>
            </a:r>
            <a:r>
              <a:rPr lang="en-US" sz="1400" dirty="0" smtClean="0"/>
              <a:t> </a:t>
            </a:r>
            <a:endParaRPr lang="en-US" sz="1400" dirty="0"/>
          </a:p>
          <a:p>
            <a:pPr lvl="0"/>
            <a:endParaRPr lang="en-US" sz="1400" dirty="0" smtClean="0"/>
          </a:p>
          <a:p>
            <a:pPr marL="342900" lvl="0" indent="-342900">
              <a:buAutoNum type="arabicPeriod" startAt="2"/>
            </a:pPr>
            <a:endParaRPr lang="en-US" sz="1400" dirty="0"/>
          </a:p>
          <a:p>
            <a:pPr lvl="0"/>
            <a:endParaRPr lang="en-US" sz="1400" dirty="0" smtClean="0"/>
          </a:p>
          <a:p>
            <a:pPr lvl="0"/>
            <a:endParaRPr lang="en-US" sz="1400" dirty="0"/>
          </a:p>
          <a:p>
            <a:pPr lvl="0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36" y="2247001"/>
            <a:ext cx="7497864" cy="393915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499360" y="4815840"/>
            <a:ext cx="1714500" cy="541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6" name="Pfeil nach rechts 5"/>
          <p:cNvSpPr/>
          <p:nvPr/>
        </p:nvSpPr>
        <p:spPr>
          <a:xfrm rot="8944334">
            <a:off x="3314084" y="4559651"/>
            <a:ext cx="1526898" cy="993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4815840" y="3870960"/>
            <a:ext cx="150114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latin typeface="+mn-lt"/>
              </a:rPr>
              <a:t>Kurse Sommersemester</a:t>
            </a:r>
          </a:p>
        </p:txBody>
      </p:sp>
      <p:sp>
        <p:nvSpPr>
          <p:cNvPr id="11" name="Rechteck 10"/>
          <p:cNvSpPr/>
          <p:nvPr/>
        </p:nvSpPr>
        <p:spPr>
          <a:xfrm>
            <a:off x="4815840" y="5039620"/>
            <a:ext cx="1501140" cy="4848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/>
              <a:t>Kurse </a:t>
            </a:r>
            <a:r>
              <a:rPr lang="de-DE" sz="1200" dirty="0" smtClean="0"/>
              <a:t>Wintersemester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4815840" y="4480525"/>
            <a:ext cx="1501140" cy="403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latin typeface="+mn-lt"/>
              </a:rPr>
              <a:t>Kurse Sommer- und Wintersemester</a:t>
            </a:r>
          </a:p>
        </p:txBody>
      </p:sp>
      <p:sp>
        <p:nvSpPr>
          <p:cNvPr id="15" name="Pfeil nach rechts 14"/>
          <p:cNvSpPr/>
          <p:nvPr/>
        </p:nvSpPr>
        <p:spPr>
          <a:xfrm rot="9372778">
            <a:off x="3763727" y="4892429"/>
            <a:ext cx="1016006" cy="10871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16" name="Pfeil nach rechts 15"/>
          <p:cNvSpPr/>
          <p:nvPr/>
        </p:nvSpPr>
        <p:spPr>
          <a:xfrm rot="10800000">
            <a:off x="3356610" y="5222391"/>
            <a:ext cx="1401360" cy="1193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8048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769620"/>
            <a:ext cx="8508999" cy="5692140"/>
          </a:xfrm>
        </p:spPr>
        <p:txBody>
          <a:bodyPr/>
          <a:lstStyle/>
          <a:p>
            <a:pPr lvl="0" algn="just"/>
            <a:r>
              <a:rPr lang="en-US" sz="1400" dirty="0" smtClean="0"/>
              <a:t>7.    </a:t>
            </a:r>
            <a:r>
              <a:rPr lang="en-US" sz="1400" u="sng" dirty="0" err="1" smtClean="0"/>
              <a:t>Kursangebot</a:t>
            </a:r>
            <a:r>
              <a:rPr lang="en-US" sz="1400" u="sng" dirty="0" smtClean="0"/>
              <a:t>:</a:t>
            </a:r>
          </a:p>
          <a:p>
            <a:pPr lvl="0" algn="just"/>
            <a:r>
              <a:rPr lang="en-US" sz="1400" dirty="0"/>
              <a:t> </a:t>
            </a:r>
            <a:r>
              <a:rPr lang="en-US" sz="1400" dirty="0" smtClean="0"/>
              <a:t>      </a:t>
            </a:r>
            <a:r>
              <a:rPr lang="en-US" sz="1400" dirty="0" err="1" smtClean="0"/>
              <a:t>Wenn</a:t>
            </a:r>
            <a:r>
              <a:rPr lang="en-US" sz="1400" dirty="0" smtClean="0"/>
              <a:t> </a:t>
            </a:r>
            <a:r>
              <a:rPr lang="en-US" sz="1400" dirty="0" err="1" smtClean="0"/>
              <a:t>Sie</a:t>
            </a:r>
            <a:r>
              <a:rPr lang="en-US" sz="1400" dirty="0" smtClean="0"/>
              <a:t> </a:t>
            </a:r>
            <a:r>
              <a:rPr lang="en-US" sz="1400" dirty="0" err="1" smtClean="0"/>
              <a:t>ein</a:t>
            </a:r>
            <a:r>
              <a:rPr lang="en-US" sz="1400" dirty="0" smtClean="0"/>
              <a:t> </a:t>
            </a:r>
            <a:r>
              <a:rPr lang="en-US" sz="1400" dirty="0" err="1" smtClean="0"/>
              <a:t>Modul</a:t>
            </a:r>
            <a:r>
              <a:rPr lang="en-US" sz="1400" dirty="0" smtClean="0"/>
              <a:t> </a:t>
            </a:r>
            <a:r>
              <a:rPr lang="en-US" sz="1400" dirty="0" err="1" smtClean="0"/>
              <a:t>öffnen</a:t>
            </a:r>
            <a:r>
              <a:rPr lang="en-US" sz="1400" dirty="0" smtClean="0"/>
              <a:t>, </a:t>
            </a:r>
            <a:r>
              <a:rPr lang="en-US" sz="1400" dirty="0" err="1" smtClean="0"/>
              <a:t>finden</a:t>
            </a:r>
            <a:r>
              <a:rPr lang="en-US" sz="1400" dirty="0" smtClean="0"/>
              <a:t> </a:t>
            </a:r>
            <a:r>
              <a:rPr lang="en-US" sz="1400" dirty="0" err="1" smtClean="0"/>
              <a:t>Sie</a:t>
            </a:r>
            <a:r>
              <a:rPr lang="en-US" sz="1400" dirty="0" smtClean="0"/>
              <a:t> die </a:t>
            </a:r>
            <a:r>
              <a:rPr lang="en-US" sz="1400" dirty="0" err="1" smtClean="0"/>
              <a:t>dazugehörenden</a:t>
            </a:r>
            <a:r>
              <a:rPr lang="en-US" sz="1400" dirty="0" smtClean="0"/>
              <a:t> </a:t>
            </a:r>
            <a:r>
              <a:rPr lang="en-US" sz="1400" dirty="0" err="1" smtClean="0"/>
              <a:t>Lehrveranstaltungen</a:t>
            </a:r>
            <a:r>
              <a:rPr lang="en-US" sz="1400" dirty="0" smtClean="0"/>
              <a:t> und die </a:t>
            </a:r>
          </a:p>
          <a:p>
            <a:pPr lvl="0" algn="just"/>
            <a:r>
              <a:rPr lang="en-US" sz="1400" dirty="0" smtClean="0"/>
              <a:t>       </a:t>
            </a:r>
            <a:r>
              <a:rPr lang="en-US" sz="1400" dirty="0" err="1" smtClean="0"/>
              <a:t>Prüfungen</a:t>
            </a:r>
            <a:r>
              <a:rPr lang="en-US" sz="1400" dirty="0" smtClean="0"/>
              <a:t> des </a:t>
            </a:r>
            <a:r>
              <a:rPr lang="en-US" sz="1400" dirty="0" err="1" smtClean="0"/>
              <a:t>Moduls</a:t>
            </a:r>
            <a:r>
              <a:rPr lang="en-US" sz="1400" dirty="0" smtClean="0"/>
              <a:t>. </a:t>
            </a:r>
            <a:r>
              <a:rPr lang="en-US" sz="1400" dirty="0" err="1" smtClean="0"/>
              <a:t>Prüfungen</a:t>
            </a:r>
            <a:r>
              <a:rPr lang="en-US" sz="1400" dirty="0" smtClean="0"/>
              <a:t> </a:t>
            </a:r>
            <a:r>
              <a:rPr lang="en-US" sz="1400" dirty="0" err="1" smtClean="0"/>
              <a:t>sind</a:t>
            </a:r>
            <a:r>
              <a:rPr lang="en-US" sz="1400" dirty="0" smtClean="0"/>
              <a:t> </a:t>
            </a:r>
            <a:r>
              <a:rPr lang="en-US" sz="1400" dirty="0" err="1" smtClean="0"/>
              <a:t>mit</a:t>
            </a:r>
            <a:r>
              <a:rPr lang="en-US" sz="1400" dirty="0" smtClean="0"/>
              <a:t> </a:t>
            </a:r>
            <a:r>
              <a:rPr lang="en-US" sz="1400" dirty="0" err="1" smtClean="0"/>
              <a:t>einem</a:t>
            </a:r>
            <a:r>
              <a:rPr lang="en-US" sz="1400" dirty="0" smtClean="0"/>
              <a:t> </a:t>
            </a:r>
            <a:r>
              <a:rPr lang="en-US" sz="1400" dirty="0" err="1" smtClean="0"/>
              <a:t>grünen</a:t>
            </a:r>
            <a:r>
              <a:rPr lang="en-US" sz="1400" dirty="0" smtClean="0"/>
              <a:t> </a:t>
            </a:r>
            <a:r>
              <a:rPr lang="en-US" sz="1400" dirty="0" err="1" smtClean="0"/>
              <a:t>Punkt</a:t>
            </a:r>
            <a:r>
              <a:rPr lang="en-US" sz="1400" dirty="0" smtClean="0"/>
              <a:t> </a:t>
            </a:r>
            <a:r>
              <a:rPr lang="en-US" sz="1400" dirty="0" err="1" smtClean="0"/>
              <a:t>gekennzeichnet</a:t>
            </a:r>
            <a:r>
              <a:rPr lang="en-US" sz="1400" dirty="0" smtClean="0"/>
              <a:t>, </a:t>
            </a:r>
            <a:r>
              <a:rPr lang="en-US" sz="1400" dirty="0" err="1" smtClean="0"/>
              <a:t>Lehrver</a:t>
            </a:r>
            <a:r>
              <a:rPr lang="en-US" sz="1400" dirty="0" smtClean="0"/>
              <a:t>-</a:t>
            </a:r>
          </a:p>
          <a:p>
            <a:pPr lvl="0" algn="just"/>
            <a:r>
              <a:rPr lang="en-US" sz="1400" dirty="0" smtClean="0"/>
              <a:t>       </a:t>
            </a:r>
            <a:r>
              <a:rPr lang="en-US" sz="1400" dirty="0" err="1" smtClean="0"/>
              <a:t>anstaltungen</a:t>
            </a:r>
            <a:r>
              <a:rPr lang="en-US" sz="1400" dirty="0" smtClean="0"/>
              <a:t> </a:t>
            </a:r>
            <a:r>
              <a:rPr lang="en-US" sz="1400" dirty="0" err="1" smtClean="0"/>
              <a:t>mit</a:t>
            </a:r>
            <a:r>
              <a:rPr lang="en-US" sz="1400" dirty="0" smtClean="0"/>
              <a:t> </a:t>
            </a:r>
            <a:r>
              <a:rPr lang="en-US" sz="1400" dirty="0" err="1" smtClean="0"/>
              <a:t>roten</a:t>
            </a:r>
            <a:r>
              <a:rPr lang="en-US" sz="1400" dirty="0" smtClean="0"/>
              <a:t> </a:t>
            </a:r>
            <a:r>
              <a:rPr lang="en-US" sz="1400" dirty="0" err="1" smtClean="0"/>
              <a:t>Pfeilen</a:t>
            </a:r>
            <a:r>
              <a:rPr lang="en-US" sz="1400" dirty="0" smtClean="0"/>
              <a:t>. </a:t>
            </a:r>
            <a:r>
              <a:rPr lang="en-US" sz="1400" dirty="0" err="1" smtClean="0"/>
              <a:t>Beachten</a:t>
            </a:r>
            <a:r>
              <a:rPr lang="en-US" sz="1400" dirty="0" smtClean="0"/>
              <a:t> </a:t>
            </a:r>
            <a:r>
              <a:rPr lang="en-US" sz="1400" dirty="0" err="1" smtClean="0"/>
              <a:t>Sie</a:t>
            </a:r>
            <a:r>
              <a:rPr lang="en-US" sz="1400" dirty="0" smtClean="0"/>
              <a:t>, </a:t>
            </a:r>
            <a:r>
              <a:rPr lang="en-US" sz="1400" dirty="0" err="1" smtClean="0"/>
              <a:t>dass</a:t>
            </a:r>
            <a:r>
              <a:rPr lang="en-US" sz="1400" dirty="0" smtClean="0"/>
              <a:t> </a:t>
            </a:r>
            <a:r>
              <a:rPr lang="en-US" sz="1400" dirty="0" err="1" smtClean="0"/>
              <a:t>für</a:t>
            </a:r>
            <a:r>
              <a:rPr lang="en-US" sz="1400" dirty="0" smtClean="0"/>
              <a:t> das </a:t>
            </a:r>
            <a:r>
              <a:rPr lang="en-US" sz="1400" dirty="0" err="1" smtClean="0"/>
              <a:t>Bestehen</a:t>
            </a:r>
            <a:r>
              <a:rPr lang="en-US" sz="1400" dirty="0" smtClean="0"/>
              <a:t> des </a:t>
            </a:r>
            <a:r>
              <a:rPr lang="en-US" sz="1400" dirty="0" err="1" smtClean="0"/>
              <a:t>Moduls</a:t>
            </a:r>
            <a:r>
              <a:rPr lang="en-US" sz="1400" dirty="0" smtClean="0"/>
              <a:t> und </a:t>
            </a:r>
            <a:r>
              <a:rPr lang="en-US" sz="1400" dirty="0" err="1" smtClean="0"/>
              <a:t>zum</a:t>
            </a:r>
            <a:endParaRPr lang="en-US" sz="1400" dirty="0" smtClean="0"/>
          </a:p>
          <a:p>
            <a:pPr lvl="0" algn="just"/>
            <a:r>
              <a:rPr lang="en-US" sz="1400" dirty="0"/>
              <a:t> </a:t>
            </a:r>
            <a:r>
              <a:rPr lang="en-US" sz="1400" dirty="0" smtClean="0"/>
              <a:t>      </a:t>
            </a:r>
            <a:r>
              <a:rPr lang="en-US" sz="1400" dirty="0" err="1" smtClean="0"/>
              <a:t>Erhalt</a:t>
            </a:r>
            <a:r>
              <a:rPr lang="en-US" sz="1400" dirty="0" smtClean="0"/>
              <a:t> der ECTS-</a:t>
            </a:r>
            <a:r>
              <a:rPr lang="en-US" sz="1400" dirty="0" err="1" smtClean="0"/>
              <a:t>Punkte</a:t>
            </a:r>
            <a:r>
              <a:rPr lang="en-US" sz="1400" dirty="0" smtClean="0"/>
              <a:t> </a:t>
            </a:r>
            <a:r>
              <a:rPr lang="en-US" sz="1400" b="1" dirty="0" err="1" smtClean="0"/>
              <a:t>alle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Lehrveranstaltungen</a:t>
            </a:r>
            <a:r>
              <a:rPr lang="en-US" sz="1400" b="1" dirty="0" smtClean="0"/>
              <a:t> des </a:t>
            </a:r>
            <a:r>
              <a:rPr lang="en-US" sz="1400" b="1" dirty="0" err="1" smtClean="0"/>
              <a:t>Moduls</a:t>
            </a:r>
            <a:r>
              <a:rPr lang="en-US" sz="1400" b="1" dirty="0" smtClean="0"/>
              <a:t> </a:t>
            </a:r>
            <a:r>
              <a:rPr lang="en-US" sz="1400" dirty="0" err="1" smtClean="0"/>
              <a:t>belegt</a:t>
            </a:r>
            <a:r>
              <a:rPr lang="en-US" sz="1400" dirty="0" smtClean="0"/>
              <a:t> </a:t>
            </a:r>
            <a:r>
              <a:rPr lang="en-US" sz="1400" dirty="0" err="1" smtClean="0"/>
              <a:t>werden</a:t>
            </a:r>
            <a:r>
              <a:rPr lang="en-US" sz="1400" dirty="0" smtClean="0"/>
              <a:t> </a:t>
            </a:r>
            <a:r>
              <a:rPr lang="en-US" sz="1400" dirty="0" err="1" smtClean="0"/>
              <a:t>müssen</a:t>
            </a:r>
            <a:r>
              <a:rPr lang="en-US" sz="1400" dirty="0" smtClean="0"/>
              <a:t>!</a:t>
            </a:r>
            <a:endParaRPr lang="en-US" sz="1400" dirty="0"/>
          </a:p>
          <a:p>
            <a:pPr lvl="0"/>
            <a:endParaRPr lang="en-US" sz="1400" dirty="0" smtClean="0"/>
          </a:p>
          <a:p>
            <a:pPr marL="342900" lvl="0" indent="-342900">
              <a:buAutoNum type="arabicPeriod" startAt="2"/>
            </a:pPr>
            <a:endParaRPr lang="en-US" sz="1400" dirty="0"/>
          </a:p>
          <a:p>
            <a:pPr lvl="0"/>
            <a:endParaRPr lang="en-US" sz="1400" dirty="0" smtClean="0"/>
          </a:p>
          <a:p>
            <a:pPr lvl="0"/>
            <a:endParaRPr lang="en-US" sz="1400" dirty="0"/>
          </a:p>
          <a:p>
            <a:pPr lvl="0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63" y="2260544"/>
            <a:ext cx="7622012" cy="360676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905500" y="3855720"/>
            <a:ext cx="869434" cy="2105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latin typeface="+mn-lt"/>
              </a:rPr>
              <a:t>Modulname</a:t>
            </a:r>
          </a:p>
        </p:txBody>
      </p:sp>
      <p:sp>
        <p:nvSpPr>
          <p:cNvPr id="12" name="Rechteck 11"/>
          <p:cNvSpPr/>
          <p:nvPr/>
        </p:nvSpPr>
        <p:spPr>
          <a:xfrm>
            <a:off x="2667000" y="3929455"/>
            <a:ext cx="2540525" cy="152011"/>
          </a:xfrm>
          <a:prstGeom prst="rect">
            <a:avLst/>
          </a:prstGeom>
          <a:noFill/>
          <a:ln>
            <a:solidFill>
              <a:srgbClr val="005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17" name="Pfeil nach rechts 16"/>
          <p:cNvSpPr/>
          <p:nvPr/>
        </p:nvSpPr>
        <p:spPr>
          <a:xfrm rot="10800000">
            <a:off x="5340086" y="3940885"/>
            <a:ext cx="430530" cy="8874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13" name="Rechteck 12"/>
          <p:cNvSpPr/>
          <p:nvPr/>
        </p:nvSpPr>
        <p:spPr>
          <a:xfrm>
            <a:off x="2796540" y="4195813"/>
            <a:ext cx="2479565" cy="411480"/>
          </a:xfrm>
          <a:prstGeom prst="rect">
            <a:avLst/>
          </a:prstGeom>
          <a:noFill/>
          <a:ln>
            <a:solidFill>
              <a:srgbClr val="005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5905500" y="4180925"/>
            <a:ext cx="1394460" cy="403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latin typeface="+mn-lt"/>
              </a:rPr>
              <a:t>Lehrveranstaltungen des Moduls</a:t>
            </a:r>
          </a:p>
        </p:txBody>
      </p:sp>
      <p:sp>
        <p:nvSpPr>
          <p:cNvPr id="19" name="Pfeil nach rechts 18"/>
          <p:cNvSpPr/>
          <p:nvPr/>
        </p:nvSpPr>
        <p:spPr>
          <a:xfrm rot="10800000" flipV="1">
            <a:off x="5370566" y="4326813"/>
            <a:ext cx="430530" cy="9278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7896783"/>
      </p:ext>
    </p:extLst>
  </p:cSld>
  <p:clrMapOvr>
    <a:masterClrMapping/>
  </p:clrMapOvr>
</p:sld>
</file>

<file path=ppt/theme/theme1.xml><?xml version="1.0" encoding="utf-8"?>
<a:theme xmlns:a="http://schemas.openxmlformats.org/drawingml/2006/main" name="160104_TUM_Praesentation_p_v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D4FD95B4-ED9B-E343-B70F-8C404733D84C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E7490A93-BEAC-FC49-93F3-0CC1118C542C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4DDB14AD-D1C4-854B-AC86-049FDE8761EC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4F4851FE-32D1-2D41-BECA-D90EB3BB8DB1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13591B48-8E13-6247-8040-92522EC77656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BAD62DF3-579B-3B4C-BB35-887AD0E01A2D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</Template>
  <TotalTime>0</TotalTime>
  <Words>293</Words>
  <Application>Microsoft Office PowerPoint</Application>
  <PresentationFormat>Bildschirmpräsentation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8</vt:i4>
      </vt:variant>
    </vt:vector>
  </HeadingPairs>
  <TitlesOfParts>
    <vt:vector size="19" baseType="lpstr">
      <vt:lpstr>Arial</vt:lpstr>
      <vt:lpstr>Calibri</vt:lpstr>
      <vt:lpstr>Courier New</vt:lpstr>
      <vt:lpstr>Symbol</vt:lpstr>
      <vt:lpstr>Wingdings</vt:lpstr>
      <vt:lpstr>160104_TUM_Praesentation_p_v1</vt:lpstr>
      <vt:lpstr>Titel 2</vt:lpstr>
      <vt:lpstr>Titel 3</vt:lpstr>
      <vt:lpstr>Inhalt</vt:lpstr>
      <vt:lpstr>Kapiteltrenner blau</vt:lpstr>
      <vt:lpstr>Kapiteltrenner schwarz</vt:lpstr>
      <vt:lpstr>Anleitung für TUMonline Wie finde ich passende Lehrveranstaltungen?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Leibniz-Rechenzentrum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TUMonline Lehrangebote für Erasmus-Studierende</dc:title>
  <dc:creator>Eggers, Mirjam</dc:creator>
  <cp:lastModifiedBy>Schächterle, Brigitta</cp:lastModifiedBy>
  <cp:revision>48</cp:revision>
  <cp:lastPrinted>2015-07-30T14:04:45Z</cp:lastPrinted>
  <dcterms:created xsi:type="dcterms:W3CDTF">2019-02-13T08:39:15Z</dcterms:created>
  <dcterms:modified xsi:type="dcterms:W3CDTF">2021-02-10T13:08:05Z</dcterms:modified>
</cp:coreProperties>
</file>